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48" d="100"/>
          <a:sy n="48" d="100"/>
        </p:scale>
        <p:origin x="72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8BAAD-95DD-4DA8-B182-2AF110F893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FDE916-8B41-4417-B94B-1B0F0AEFC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082EB-2DCE-4575-9C14-04850DCD8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08EC-ED68-4A2B-A64B-4DE3C742FF3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11CB9-F38E-417C-AD68-D54D17FCF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1F717-C116-4CA1-8386-DE3D02745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49C5-872F-4EF3-A84D-D7BBDCB48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12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88AC0-F339-4C8C-8EB9-DEC7BF04C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6023FA-33A0-4C29-A989-D0E3C3CAA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7D67C-2703-4435-9F95-A20A064D1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08EC-ED68-4A2B-A64B-4DE3C742FF3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36638-D321-459C-8F4A-0AE31E4F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7AB91-A390-4432-9623-5A613D660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49C5-872F-4EF3-A84D-D7BBDCB48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7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3CEBAD-98A2-4004-B5F1-C72F14B54D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264F-1767-47AC-849D-C34DC0EDD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C99FF-3508-4C35-8286-5966460EF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08EC-ED68-4A2B-A64B-4DE3C742FF3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06C84-5C3C-492A-BC9F-B88210571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B96C2-D206-4D10-B27A-BDE8D9078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49C5-872F-4EF3-A84D-D7BBDCB48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6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7D719-33A5-44B6-93A7-F5139CD94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0CD43-37F7-4B81-971C-3E876A9BC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FEC5A-8343-4FC0-A0AE-592C61162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08EC-ED68-4A2B-A64B-4DE3C742FF3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40F18-ACDC-43D0-BC3A-B3BAE3A47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12609-3AE7-4C76-A77C-34F685547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49C5-872F-4EF3-A84D-D7BBDCB48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6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89A64-9194-474D-B245-7FA5602C5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D6408-A509-4162-8517-E11FFEE9A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E073F-389D-49C1-AED1-7C3112709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08EC-ED68-4A2B-A64B-4DE3C742FF3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04E76-6763-476C-925A-72225006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6CC35-EF4C-4E4C-9CF2-6B167B04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49C5-872F-4EF3-A84D-D7BBDCB48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8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24071-7B77-4ECA-A77E-D071B89D5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9D33B-6A71-40DF-AEB8-6653F66BF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859809-94FC-4961-9945-7C4A3EC7A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064BF-880A-4FBE-844C-59A2653DE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08EC-ED68-4A2B-A64B-4DE3C742FF3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816D1-AFE9-4139-B732-1020B1D20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9302C-E3C1-4A0C-A9F9-3EF1392A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49C5-872F-4EF3-A84D-D7BBDCB48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5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F0A4F-8A6C-4EDB-824F-83C0D8B30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80BB1-E6AD-48B3-9461-DC53D4B8F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090B6-60A8-4E7D-8646-674B3E461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63EB82-2C09-483E-81D9-81BAC634FD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B47BA-FB67-482A-A2AC-79EE1F421D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CDE2EF-8B76-4108-99EE-BD9415DB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08EC-ED68-4A2B-A64B-4DE3C742FF3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8D9F37-0ABF-4123-BDBE-E1C883E24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C78652-B081-43FA-AF6B-BD234E59B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49C5-872F-4EF3-A84D-D7BBDCB48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19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F77BD-0E42-4EAD-B454-666CFB0E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4E9399-7C91-4BC0-8604-455FAE0F3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08EC-ED68-4A2B-A64B-4DE3C742FF3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55525-9503-4596-9463-4EC183C7F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E9D345-D417-43A0-AF4F-E2BE3B694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49C5-872F-4EF3-A84D-D7BBDCB48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6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F49B61-30AE-4784-94A5-744F299E6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08EC-ED68-4A2B-A64B-4DE3C742FF3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C93E4B-8758-4659-8680-40FC5DC20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7C271-3033-449E-AA90-0FAE877B6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49C5-872F-4EF3-A84D-D7BBDCB48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2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2320-F6DC-4C66-B0AA-A0232D43D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7677E-9A8F-4615-BAAE-AE138684D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F1CD9-4BB9-4060-8B79-A595F7368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9195CA-D82B-44AD-BB9B-4ED7EF510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08EC-ED68-4A2B-A64B-4DE3C742FF3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E6D175-917E-4DDE-9366-3D9262CB3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904AB-2786-4606-AE2F-2D43626B3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49C5-872F-4EF3-A84D-D7BBDCB48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92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20310-785B-4C9E-BFC1-1D9FE170E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ABF82F-098C-42D2-ADE3-85C3F3198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D659E-C7B9-41B3-B6D4-0D2BE682E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EDB75-F19F-40D2-A565-7486A3C87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08EC-ED68-4A2B-A64B-4DE3C742FF3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CB2AA-883B-4062-9391-16177C1FD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9EE6D0-7336-4033-93B5-4C8F1D3B4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49C5-872F-4EF3-A84D-D7BBDCB48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81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9B2EC2-8C4B-41AF-BD21-D7DD9EF21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37114-80B4-435C-8192-2447476B9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5DD82-1649-43B2-B2BF-C960472AD1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508EC-ED68-4A2B-A64B-4DE3C742FF3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CB5FD-CEB1-4F75-800E-3C111F723B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6DCA5-6572-4312-8025-ECFF6181B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049C5-872F-4EF3-A84D-D7BBDCB48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0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7C272-CA83-4E36-8273-257353CD9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CURRENT SITUATION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DF8025-603B-4D11-90D8-3C1450E93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191" y="1490870"/>
            <a:ext cx="8289235" cy="5002005"/>
          </a:xfrm>
        </p:spPr>
      </p:pic>
    </p:spTree>
    <p:extLst>
      <p:ext uri="{BB962C8B-B14F-4D97-AF65-F5344CB8AC3E}">
        <p14:creationId xmlns:p14="http://schemas.microsoft.com/office/powerpoint/2010/main" val="382434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748CB-700E-4DF4-968B-7AE1CC91C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C585BE-E50B-415D-842A-4A4BB339C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490E23-3325-4221-81C0-BD7EF1229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66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6C3BA-AC50-465F-AF54-C6DBAA3D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 dirty="0"/>
              <a:t>Design challenges</a:t>
            </a:r>
          </a:p>
        </p:txBody>
      </p:sp>
      <p:pic>
        <p:nvPicPr>
          <p:cNvPr id="21" name="Content Placeholder 8">
            <a:extLst>
              <a:ext uri="{FF2B5EF4-FFF2-40B4-BE49-F238E27FC236}">
                <a16:creationId xmlns:a16="http://schemas.microsoft.com/office/drawing/2014/main" id="{AD925365-1580-40DC-AE6E-1CAD0BCDA0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2" b="1993"/>
          <a:stretch/>
        </p:blipFill>
        <p:spPr>
          <a:xfrm rot="5400000">
            <a:off x="-1111204" y="1111204"/>
            <a:ext cx="6858000" cy="4635591"/>
          </a:xfrm>
          <a:prstGeom prst="rect">
            <a:avLst/>
          </a:prstGeom>
          <a:effectLst/>
        </p:spPr>
      </p:pic>
      <p:cxnSp>
        <p:nvCxnSpPr>
          <p:cNvPr id="22" name="Straight Connector 1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EA0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13">
            <a:extLst>
              <a:ext uri="{FF2B5EF4-FFF2-40B4-BE49-F238E27FC236}">
                <a16:creationId xmlns:a16="http://schemas.microsoft.com/office/drawing/2014/main" id="{7B7C175A-0C8B-4EB9-8164-7FBB48196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b="1" dirty="0"/>
              <a:t>Due to lightweight construction, bins were tipping over,  which chipped off the powder coating, and made them quite susceptible to rust. </a:t>
            </a:r>
          </a:p>
          <a:p>
            <a:endParaRPr lang="en-US" sz="2000" b="1" dirty="0"/>
          </a:p>
          <a:p>
            <a:r>
              <a:rPr lang="en-US" sz="2000" b="1" dirty="0"/>
              <a:t>The filigree laser cut design is also problematic due to rust</a:t>
            </a:r>
          </a:p>
          <a:p>
            <a:endParaRPr lang="en-US" sz="2000" b="1" dirty="0"/>
          </a:p>
          <a:p>
            <a:r>
              <a:rPr lang="en-US" sz="2000" b="1" dirty="0"/>
              <a:t>The wind and salt air  caused an increased need for costly maintenance, requiring replacement of panels, and some entire receptacles.</a:t>
            </a:r>
          </a:p>
        </p:txBody>
      </p:sp>
    </p:spTree>
    <p:extLst>
      <p:ext uri="{BB962C8B-B14F-4D97-AF65-F5344CB8AC3E}">
        <p14:creationId xmlns:p14="http://schemas.microsoft.com/office/powerpoint/2010/main" val="208786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8F377-AC4B-46FE-8FC5-F57AF600E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 option, Outdoor Creation’s concrete receptacles.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0B30D6-7CCC-4962-AB00-04B248E1B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843643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55767C-0D28-4572-9694-8C60B4523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9" b="147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1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60B2B-1C62-47F6-BB69-F195C7520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Concrete receptacles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7D5EC-361A-4C75-8DCD-17EE26E10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The use of concrete addresses many of the issues caused by our coastal environment. </a:t>
            </a:r>
          </a:p>
          <a:p>
            <a:r>
              <a:rPr lang="en-US" sz="3600" b="1" dirty="0"/>
              <a:t>The weight provides stability.</a:t>
            </a:r>
          </a:p>
          <a:p>
            <a:r>
              <a:rPr lang="en-US" sz="3600" b="1" dirty="0"/>
              <a:t>The material resists oxidization.</a:t>
            </a:r>
          </a:p>
          <a:p>
            <a:r>
              <a:rPr lang="en-US" sz="3600" b="1" dirty="0"/>
              <a:t>Other issues like vandalism would be less structurally damaging.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92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109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THE CURRENT SITUATION</vt:lpstr>
      <vt:lpstr>PowerPoint Presentation</vt:lpstr>
      <vt:lpstr>Design challenges</vt:lpstr>
      <vt:lpstr>New option, Outdoor Creation’s concrete receptacles.</vt:lpstr>
      <vt:lpstr>PowerPoint Presentation</vt:lpstr>
      <vt:lpstr>Concrete receptacles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CURRENT SITUATION</dc:title>
  <dc:creator>Kyra Seymour</dc:creator>
  <cp:lastModifiedBy>Kyra Seymour</cp:lastModifiedBy>
  <cp:revision>7</cp:revision>
  <dcterms:created xsi:type="dcterms:W3CDTF">2019-07-10T17:32:30Z</dcterms:created>
  <dcterms:modified xsi:type="dcterms:W3CDTF">2019-07-10T18:45:26Z</dcterms:modified>
</cp:coreProperties>
</file>